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2100 BLK W NORTH LOOP BLVD (CROSSWALK)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2100 BLK W NORTH LOOP BLVD (CROSSWALK)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2100 BLK W NORTH LOOP BLVD (CROSSWALK)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2100 BLK W NORTH LOOP BLVD (CROSSWALK)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